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46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1" r:id="rId37"/>
    <p:sldId id="322" r:id="rId38"/>
    <p:sldId id="320" r:id="rId39"/>
    <p:sldId id="323" r:id="rId40"/>
    <p:sldId id="324" r:id="rId41"/>
    <p:sldId id="325" r:id="rId42"/>
    <p:sldId id="326" r:id="rId43"/>
    <p:sldId id="327" r:id="rId44"/>
    <p:sldId id="26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F86"/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2021/11/11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png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2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v1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v2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Simulation v3 (2021.11)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0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1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</a:t>
            </a:r>
            <a:r>
              <a:rPr lang="zh-CN" altLang="en-US" dirty="0">
                <a:solidFill>
                  <a:srgbClr val="FF0000"/>
                </a:solidFill>
              </a:rPr>
              <a:t>数据源</a:t>
            </a:r>
            <a:r>
              <a:rPr lang="zh-CN" altLang="en-US" dirty="0"/>
              <a:t>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9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18295" y="1613763"/>
            <a:ext cx="8722392" cy="25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考虑发射率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2.3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37481" y="5552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806924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特征空间的连线方向向右下倾斜更明显，垂直方向已经可以正常构建特征空间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下方像元较少，因此要考虑用</a:t>
            </a:r>
            <a:r>
              <a:rPr lang="zh-CN" altLang="en-US" sz="1600" dirty="0">
                <a:solidFill>
                  <a:srgbClr val="FF0000"/>
                </a:solidFill>
              </a:rPr>
              <a:t>更好的数据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6995EA-C007-4E79-A364-AA9BD7A0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" y="2235200"/>
            <a:ext cx="4050368" cy="30377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35F09C-EA8D-47BE-A2AA-0F163CE3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6" y="2235200"/>
            <a:ext cx="4050368" cy="30377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7EB0CC-6060-4340-8BC1-0C653F69B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98" y="2235200"/>
            <a:ext cx="4050368" cy="30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0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0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0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0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0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0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361521"/>
            <a:ext cx="8722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山西</a:t>
            </a:r>
            <a:r>
              <a:rPr lang="en-US" altLang="zh-CN" dirty="0"/>
              <a:t>-</a:t>
            </a:r>
            <a:r>
              <a:rPr lang="zh-CN" altLang="en-US" dirty="0"/>
              <a:t>内蒙古，</a:t>
            </a:r>
            <a:r>
              <a:rPr lang="en-US" altLang="zh-CN" dirty="0"/>
              <a:t>3</a:t>
            </a:r>
            <a:r>
              <a:rPr lang="zh-CN" altLang="en-US" dirty="0"/>
              <a:t>景影像（</a:t>
            </a:r>
            <a:r>
              <a:rPr lang="en-US" altLang="zh-CN" dirty="0"/>
              <a:t>2327</a:t>
            </a:r>
            <a:r>
              <a:rPr lang="zh-CN" altLang="en-US" dirty="0"/>
              <a:t>处于</a:t>
            </a:r>
            <a:r>
              <a:rPr lang="en-US" altLang="zh-CN" dirty="0"/>
              <a:t>tile</a:t>
            </a:r>
            <a:r>
              <a:rPr lang="zh-CN" altLang="en-US" dirty="0"/>
              <a:t>边界，暂不使用）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（与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）窗口范围内的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3.0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0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3.0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074750" y="1842913"/>
            <a:ext cx="806924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特征空间的下边方向仍不太好，上下更接近平行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4397358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r>
              <a:rPr lang="en-US" altLang="zh-CN" dirty="0"/>
              <a:t>2318</a:t>
            </a:r>
            <a:r>
              <a:rPr lang="zh-CN" altLang="en-US" dirty="0"/>
              <a:t>、</a:t>
            </a:r>
            <a:r>
              <a:rPr lang="en-US" altLang="zh-CN" dirty="0"/>
              <a:t>2309</a:t>
            </a:r>
            <a:r>
              <a:rPr lang="zh-CN" altLang="en-US" dirty="0"/>
              <a:t>，窗口大小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913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305528" y="1453854"/>
            <a:ext cx="931892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CI</a:t>
            </a:r>
            <a:r>
              <a:rPr lang="zh-CN" altLang="en-US" dirty="0"/>
              <a:t>的值与</a:t>
            </a:r>
            <a:r>
              <a:rPr lang="en-US" altLang="zh-CN" dirty="0"/>
              <a:t>NDVI</a:t>
            </a:r>
            <a:r>
              <a:rPr lang="zh-CN" altLang="en-US" dirty="0"/>
              <a:t>的分布特征相反，不解，于是对</a:t>
            </a:r>
            <a:r>
              <a:rPr lang="en-US" altLang="zh-CN" dirty="0"/>
              <a:t>CI</a:t>
            </a:r>
            <a:r>
              <a:rPr lang="zh-CN" altLang="en-US" dirty="0"/>
              <a:t>值进行了拉伸（开方），更接近</a:t>
            </a:r>
            <a:r>
              <a:rPr lang="en-US" altLang="zh-CN" dirty="0"/>
              <a:t>1</a:t>
            </a:r>
          </a:p>
          <a:p>
            <a:pPr>
              <a:spcBef>
                <a:spcPts val="600"/>
              </a:spcBef>
            </a:pP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13399"/>
              </p:ext>
            </p:extLst>
          </p:nvPr>
        </p:nvGraphicFramePr>
        <p:xfrm>
          <a:off x="5994400" y="891751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6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400" y="891751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8D091226-FDE0-446A-806E-590CA1BB0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15" y="3238644"/>
            <a:ext cx="4078867" cy="305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F65122-FF7C-4582-B196-97FC9CF4A3B0}"/>
              </a:ext>
            </a:extLst>
          </p:cNvPr>
          <p:cNvSpPr/>
          <p:nvPr/>
        </p:nvSpPr>
        <p:spPr>
          <a:xfrm>
            <a:off x="1305527" y="2429456"/>
            <a:ext cx="628544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结果更不好了，垂直方向勉强可以有正常的特征空间，倾斜方向三角的顶点在左侧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值还出现了聚集现象，不解，开方的映射应该是平滑的啊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看前面的结果发现也有聚集现象，只是没有这么明显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尝试将</a:t>
            </a:r>
            <a:r>
              <a:rPr lang="en-US" altLang="zh-CN" dirty="0"/>
              <a:t>CI</a:t>
            </a:r>
            <a:r>
              <a:rPr lang="zh-CN" altLang="en-US" dirty="0"/>
              <a:t>取为定值</a:t>
            </a:r>
            <a:r>
              <a:rPr lang="en-US" altLang="zh-CN" dirty="0"/>
              <a:t>1</a:t>
            </a:r>
            <a:r>
              <a:rPr lang="zh-CN" altLang="en-US" dirty="0"/>
              <a:t>，聚集更加明显，说明</a:t>
            </a:r>
            <a:r>
              <a:rPr lang="en-US" altLang="zh-CN" dirty="0"/>
              <a:t>CI</a:t>
            </a:r>
            <a:r>
              <a:rPr lang="zh-CN" altLang="en-US" dirty="0"/>
              <a:t>实际上还起到了对</a:t>
            </a:r>
            <a:r>
              <a:rPr lang="en-US" altLang="zh-CN" dirty="0"/>
              <a:t>FVC</a:t>
            </a:r>
            <a:r>
              <a:rPr lang="zh-CN" altLang="en-US" dirty="0"/>
              <a:t>的平滑作用，遂恢复原始的</a:t>
            </a:r>
            <a:r>
              <a:rPr lang="en-US" altLang="zh-CN" dirty="0"/>
              <a:t>CI</a:t>
            </a:r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6907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Thoughts - space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9244907" cy="3363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Radiance-FVC</a:t>
            </a:r>
            <a:r>
              <a:rPr lang="zh-CN" altLang="en-US" dirty="0"/>
              <a:t>空间中，左右垂直线点的密集程度对应着裸土与纯植被的辐亮度的密集程度，它们一定满足理想情况的特征吗？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从结果来看是的。虽然不一定存在所有像元在特征空间中的连线都经过某点的性质，但用这种方法进行计算的误差在可接受的范围内即可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为什么纯植被的辐亮度</a:t>
            </a:r>
            <a:r>
              <a:rPr lang="en-US" altLang="zh-CN" dirty="0"/>
              <a:t>/</a:t>
            </a:r>
            <a:r>
              <a:rPr lang="zh-CN" altLang="en-US" dirty="0"/>
              <a:t>温度应集中在小范围，而纯裸土的大呢？</a:t>
            </a:r>
            <a:r>
              <a:rPr lang="en-US" altLang="zh-CN" dirty="0"/>
              <a:t>——</a:t>
            </a:r>
            <a:r>
              <a:rPr lang="zh-CN" altLang="en-US" dirty="0"/>
              <a:t>需要不同湿度的土壤才能满足条件？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点的位置与构建特征空间时对有效像元的判断有关</a:t>
            </a:r>
            <a:r>
              <a:rPr lang="en-US" altLang="zh-CN" dirty="0"/>
              <a:t>——</a:t>
            </a:r>
            <a:r>
              <a:rPr lang="zh-CN" altLang="en-US" dirty="0"/>
              <a:t>相关参数调整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除计算</a:t>
            </a:r>
            <a:r>
              <a:rPr lang="en-US" altLang="zh-CN" dirty="0"/>
              <a:t>RMSE</a:t>
            </a:r>
            <a:r>
              <a:rPr lang="zh-CN" altLang="en-US" dirty="0"/>
              <a:t>外，如何定量评估角度纠正的效果？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142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0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097050" y="1175779"/>
            <a:ext cx="93189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考虑纯像元的数值问题，加入等效发射率，相当于在特征空间中加入纯像元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只要有有效植被覆盖度值，并且有两种等效发射率，便可用于构建特征空间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同时提高土壤组分的</a:t>
            </a:r>
            <a:r>
              <a:rPr lang="en-US" altLang="zh-CN" dirty="0"/>
              <a:t>NDVI</a:t>
            </a:r>
            <a:r>
              <a:rPr lang="zh-CN" altLang="en-US" dirty="0"/>
              <a:t>判断阈值</a:t>
            </a:r>
            <a:r>
              <a:rPr lang="en-US" altLang="zh-CN" dirty="0"/>
              <a:t>——0.25</a:t>
            </a:r>
            <a:r>
              <a:rPr lang="zh-CN" altLang="en-US" dirty="0"/>
              <a:t>？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这样会导致中间的很多像元变成无效值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调整有效像元的判断条件（</a:t>
            </a:r>
            <a:r>
              <a:rPr lang="en-US" altLang="zh-CN" dirty="0"/>
              <a:t>CI</a:t>
            </a:r>
            <a:r>
              <a:rPr lang="zh-CN" altLang="en-US" dirty="0"/>
              <a:t>、</a:t>
            </a:r>
            <a:r>
              <a:rPr lang="en-US" altLang="zh-CN" dirty="0"/>
              <a:t>LAI</a:t>
            </a:r>
            <a:r>
              <a:rPr lang="zh-CN" altLang="en-US" dirty="0"/>
              <a:t>存在异常值）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3.2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052A77-C13B-48AE-9B07-26C6B7435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9905" r="7589"/>
          <a:stretch/>
        </p:blipFill>
        <p:spPr>
          <a:xfrm>
            <a:off x="8286434" y="1931204"/>
            <a:ext cx="3167045" cy="2383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ADC277-CFD1-443E-8F1E-4DD3A57B2C2E}"/>
              </a:ext>
            </a:extLst>
          </p:cNvPr>
          <p:cNvSpPr/>
          <p:nvPr/>
        </p:nvSpPr>
        <p:spPr>
          <a:xfrm>
            <a:off x="612648" y="3429943"/>
            <a:ext cx="5738493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结果看起来已经可以接受了？问题就是干湿边提取的算法需要进行调整。倾斜方向的</a:t>
            </a:r>
            <a:r>
              <a:rPr lang="en-US" altLang="zh-CN" dirty="0"/>
              <a:t>FVC</a:t>
            </a:r>
            <a:r>
              <a:rPr lang="zh-CN" altLang="en-US" dirty="0"/>
              <a:t>值太大，导致理想的干边左侧已经超出了实际数据的范围，此时左侧数据给干边提取带来了干扰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实际也是裸土数据的缺失？</a:t>
            </a:r>
            <a:r>
              <a:rPr lang="en-US" altLang="zh-CN" dirty="0"/>
              <a:t>——</a:t>
            </a:r>
            <a:r>
              <a:rPr lang="zh-CN" altLang="en-US" dirty="0"/>
              <a:t>增大等效发射率计算的窗口大小，还是需要对提取算法进行改进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对垂直方向的图来说这个问题也存在，主要在图像右侧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之后还需对结果进行精度评估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0C57554-786A-4D02-BA29-D76619EC2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 r="7153"/>
          <a:stretch/>
        </p:blipFill>
        <p:spPr>
          <a:xfrm>
            <a:off x="6351141" y="3819376"/>
            <a:ext cx="3472760" cy="2527377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CDDFF00-E8D2-4260-8063-E60F483B6F08}"/>
              </a:ext>
            </a:extLst>
          </p:cNvPr>
          <p:cNvCxnSpPr>
            <a:cxnSpLocks/>
          </p:cNvCxnSpPr>
          <p:nvPr/>
        </p:nvCxnSpPr>
        <p:spPr>
          <a:xfrm>
            <a:off x="7795751" y="3941909"/>
            <a:ext cx="1759729" cy="1059079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101600">
              <a:srgbClr val="E68F86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4BCD958-1FEB-4981-A22E-6F50ED255E0C}"/>
              </a:ext>
            </a:extLst>
          </p:cNvPr>
          <p:cNvSpPr/>
          <p:nvPr/>
        </p:nvSpPr>
        <p:spPr>
          <a:xfrm>
            <a:off x="6651937" y="3539163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possible dry edge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AD1FBF-8F30-4C23-8175-3FCD3D959A0A}"/>
              </a:ext>
            </a:extLst>
          </p:cNvPr>
          <p:cNvSpPr/>
          <p:nvPr/>
        </p:nvSpPr>
        <p:spPr>
          <a:xfrm>
            <a:off x="9787128" y="4314801"/>
            <a:ext cx="1547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results for no.2318, LST 3 LSE 5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73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097050" y="1101128"/>
            <a:ext cx="931892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优化干湿边（顶点）提取的算法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3.3</a:t>
            </a:r>
            <a:endParaRPr lang="zh-CN" altLang="en-US" sz="3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AD1FBF-8F30-4C23-8175-3FCD3D959A0A}"/>
              </a:ext>
            </a:extLst>
          </p:cNvPr>
          <p:cNvSpPr/>
          <p:nvPr/>
        </p:nvSpPr>
        <p:spPr>
          <a:xfrm>
            <a:off x="9787128" y="4314801"/>
            <a:ext cx="1547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results for no.2318, LST 3 LSE 5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DA4AB-B1FA-4AEB-88C6-D94BD58F8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r="6598"/>
          <a:stretch/>
        </p:blipFill>
        <p:spPr>
          <a:xfrm>
            <a:off x="1239514" y="2983476"/>
            <a:ext cx="3640421" cy="2662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48A33B-98DE-4E66-A953-194603EC6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 r="7837"/>
          <a:stretch/>
        </p:blipFill>
        <p:spPr>
          <a:xfrm>
            <a:off x="4923007" y="3012533"/>
            <a:ext cx="3640422" cy="26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3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53554</TotalTime>
  <Words>2328</Words>
  <Application>Microsoft Office PowerPoint</Application>
  <PresentationFormat>宽屏</PresentationFormat>
  <Paragraphs>364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2.3</vt:lpstr>
      <vt:lpstr>Results 2.3</vt:lpstr>
      <vt:lpstr>Results 2.3</vt:lpstr>
      <vt:lpstr>Procedure 3.0</vt:lpstr>
      <vt:lpstr>Results 3.0</vt:lpstr>
      <vt:lpstr>Procedure &amp; Results 3.1</vt:lpstr>
      <vt:lpstr>Thoughts - space</vt:lpstr>
      <vt:lpstr>Procedure &amp; Results 3.2</vt:lpstr>
      <vt:lpstr>Procedure &amp; Results 3.3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989</cp:revision>
  <dcterms:created xsi:type="dcterms:W3CDTF">2020-11-26T02:32:42Z</dcterms:created>
  <dcterms:modified xsi:type="dcterms:W3CDTF">2021-11-12T04:48:47Z</dcterms:modified>
</cp:coreProperties>
</file>